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C4AD6ADB-BFEB-4F17-BD55-AFCB9424F4F5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3/26/2024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3/26/2024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3/26/2024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3/26/2024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3/26/2024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30F6AFAF-313C-63AD-4B6F-07D45BC4E7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CB5B107-0D9F-3A00-B795-5ADA937114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7668" y="2871387"/>
            <a:ext cx="10331865" cy="856716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</a:rPr>
              <a:t>ПЕРСПЕКТИВЫ ИСПОЛЬЗОВАНИЯ ВОДОРОДА В КАЧЕСТВЕ ЭНЕРГОНОСИТЕЛЯ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DD48C456-4DBC-36E2-6200-28CF8DDE0F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82370" y="4910627"/>
            <a:ext cx="3996583" cy="764849"/>
          </a:xfrm>
        </p:spPr>
        <p:txBody>
          <a:bodyPr>
            <a:noAutofit/>
          </a:bodyPr>
          <a:lstStyle/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Выполнил: Королев Артём Сергеевич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  Студент группы Э-2-А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  ГБПОУ МО 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ШЭТ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A947FE3-9AC7-678D-8B66-8E738411CE07}"/>
              </a:ext>
            </a:extLst>
          </p:cNvPr>
          <p:cNvSpPr txBox="1"/>
          <p:nvPr/>
        </p:nvSpPr>
        <p:spPr>
          <a:xfrm>
            <a:off x="2221907" y="153824"/>
            <a:ext cx="77168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Региональная научно-практическая интернет-конференция</a:t>
            </a:r>
          </a:p>
          <a:p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Водородные технологии в энергетике и транспорте РФ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3566866-6A2C-12F2-16A0-C6416A922192}"/>
              </a:ext>
            </a:extLst>
          </p:cNvPr>
          <p:cNvSpPr txBox="1"/>
          <p:nvPr/>
        </p:nvSpPr>
        <p:spPr>
          <a:xfrm>
            <a:off x="7782370" y="6027003"/>
            <a:ext cx="44096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Руководитель: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Тумина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Вера Александровна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преподаватель специальных 			       дисциплин ГБПОУ МО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ШЭТ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55413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F864FD7-F3F7-9EE2-3251-A0E2D851F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3A0603F9-1993-6A2C-1D69-05A1BEB9C7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1"/>
          </a:xfr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E786590C-5C4D-713C-87EE-ADD88FFD843A}"/>
              </a:ext>
            </a:extLst>
          </p:cNvPr>
          <p:cNvSpPr/>
          <p:nvPr/>
        </p:nvSpPr>
        <p:spPr>
          <a:xfrm>
            <a:off x="3064476" y="98854"/>
            <a:ext cx="7908324" cy="197708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DB8FFB0-0DB1-FE88-056A-225898BA5F3B}"/>
              </a:ext>
            </a:extLst>
          </p:cNvPr>
          <p:cNvSpPr txBox="1"/>
          <p:nvPr/>
        </p:nvSpPr>
        <p:spPr>
          <a:xfrm>
            <a:off x="3904735" y="-131979"/>
            <a:ext cx="80442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Энергоустановка с топливными элементами</a:t>
            </a:r>
          </a:p>
        </p:txBody>
      </p:sp>
    </p:spTree>
    <p:extLst>
      <p:ext uri="{BB962C8B-B14F-4D97-AF65-F5344CB8AC3E}">
        <p14:creationId xmlns:p14="http://schemas.microsoft.com/office/powerpoint/2010/main" val="22520509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1618ECE-2DD3-31DD-4B90-65A2F53367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09F71CCE-5835-E4BD-4ED2-5C3C0660B9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59CF8CD2-E3FB-83DA-F1F5-8A0FDFB69AC7}"/>
              </a:ext>
            </a:extLst>
          </p:cNvPr>
          <p:cNvSpPr txBox="1"/>
          <p:nvPr/>
        </p:nvSpPr>
        <p:spPr>
          <a:xfrm>
            <a:off x="7315200" y="0"/>
            <a:ext cx="487679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Для стационарной энергетики наиболее перспективной областью применения энергоустановок с топливными элементами на ближайшую перспективу следует считать источники питания для автономных потребителей и распределенной генерации. 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85531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59E8902-7542-B4C5-6A39-3DC6A8FD0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A9B64336-A8C7-16F1-5B0F-219D1F6F26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14D610E7-231E-5D96-B871-1DBC2B2E4BE5}"/>
              </a:ext>
            </a:extLst>
          </p:cNvPr>
          <p:cNvSpPr txBox="1"/>
          <p:nvPr/>
        </p:nvSpPr>
        <p:spPr>
          <a:xfrm>
            <a:off x="8101414" y="1179796"/>
            <a:ext cx="332431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Активно включаются в создание транспортных средств с водород-воздушными топливными элементами отечественные автопроизводители. В планах КАМАЗа разработка электробуса, карьерного самосвала и седельного тягача с топливными элементами.</a:t>
            </a:r>
            <a:endParaRPr lang="ru-RU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75144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744E50-76CA-7279-4DC9-CE61C2579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35D4F988-C61B-55D8-EB03-DD068AAA2D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86A1534-28CD-D2FB-A600-6638425AFBA8}"/>
              </a:ext>
            </a:extLst>
          </p:cNvPr>
          <p:cNvSpPr txBox="1"/>
          <p:nvPr/>
        </p:nvSpPr>
        <p:spPr>
          <a:xfrm>
            <a:off x="4559645" y="3423676"/>
            <a:ext cx="36452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6447127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D716909C-D0E0-DFCD-8D96-5D989F4367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3512AD2-0970-30CD-1DC2-8EC762F3E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 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9D1B9C6-4CE5-B190-2B02-34A5F641F4CD}"/>
              </a:ext>
            </a:extLst>
          </p:cNvPr>
          <p:cNvSpPr txBox="1"/>
          <p:nvPr/>
        </p:nvSpPr>
        <p:spPr>
          <a:xfrm>
            <a:off x="7411735" y="6396335"/>
            <a:ext cx="4948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Жуль Верн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Таинственный остров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175F10C-CC05-2D36-1183-737BCE66AF9E}"/>
              </a:ext>
            </a:extLst>
          </p:cNvPr>
          <p:cNvSpPr txBox="1"/>
          <p:nvPr/>
        </p:nvSpPr>
        <p:spPr>
          <a:xfrm>
            <a:off x="7545936" y="324740"/>
            <a:ext cx="44352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«Я думаю, что воду когда-нибудь будут употреблять как топливо, что водород и кислород, которые входят в ее состав, будут использованы вместе или поодиночке и явятся неисчерпаемым источником света и тепла, значительно более интенсивным, чем уголь»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64795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B6A2749-7EB9-A081-9B2F-4F10914DA8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184951D1-8A93-5FFB-DD76-516AC30118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C56DF2A-49C0-A984-96D1-C27AF46FB3AA}"/>
              </a:ext>
            </a:extLst>
          </p:cNvPr>
          <p:cNvSpPr txBox="1"/>
          <p:nvPr/>
        </p:nvSpPr>
        <p:spPr>
          <a:xfrm>
            <a:off x="-1" y="0"/>
            <a:ext cx="45292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Водородная энергетика -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2F85C29-D714-0DB0-88FB-7208C944C997}"/>
              </a:ext>
            </a:extLst>
          </p:cNvPr>
          <p:cNvSpPr txBox="1"/>
          <p:nvPr/>
        </p:nvSpPr>
        <p:spPr>
          <a:xfrm>
            <a:off x="64207" y="416412"/>
            <a:ext cx="421284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отрасль энергетики</a:t>
            </a:r>
            <a:r>
              <a:rPr lang="ru-RU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основанная на использовании водорода в качестве средства для зарядки, транспортировки, производства и потребления энергии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74782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AFA0C74-9767-7F60-F3EA-E0645AD2CB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88586FA0-123B-CFDC-2B6E-1398F0E4D2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</p:spPr>
      </p:pic>
    </p:spTree>
    <p:extLst>
      <p:ext uri="{BB962C8B-B14F-4D97-AF65-F5344CB8AC3E}">
        <p14:creationId xmlns:p14="http://schemas.microsoft.com/office/powerpoint/2010/main" val="23869501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17622C4-0924-CB86-B500-7988CBF935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1A3BBA50-7EB7-86C7-147E-F5EC2C4110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0206624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115C273-19A2-18C8-4ED6-CABEA82A02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0D7635E3-7294-D847-A539-4E0B870221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12191999" cy="6858000"/>
          </a:xfrm>
        </p:spPr>
      </p:pic>
    </p:spTree>
    <p:extLst>
      <p:ext uri="{BB962C8B-B14F-4D97-AF65-F5344CB8AC3E}">
        <p14:creationId xmlns:p14="http://schemas.microsoft.com/office/powerpoint/2010/main" val="11950621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DE9DF21-EAA8-0606-0F13-CC4BBE7341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70113B7E-B17C-523D-B193-E75102A921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8993"/>
            <a:ext cx="5560541" cy="3957526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F0DAC7E3-A0AD-2920-BA51-23B2313181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0540" y="-1"/>
            <a:ext cx="6631460" cy="438264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830FF584-CA5A-4974-B9C6-5EDEE95967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966519"/>
            <a:ext cx="5560540" cy="289148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C3E681F3-5F50-FFD1-F03C-2B62FC65F2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60540" y="4382648"/>
            <a:ext cx="6631460" cy="247535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917D2A4F-19BF-1BD0-9BD6-E3116B967A27}"/>
              </a:ext>
            </a:extLst>
          </p:cNvPr>
          <p:cNvSpPr txBox="1"/>
          <p:nvPr/>
        </p:nvSpPr>
        <p:spPr>
          <a:xfrm>
            <a:off x="1773195" y="-1"/>
            <a:ext cx="75746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Перспективные направления водородной энергетики</a:t>
            </a:r>
          </a:p>
        </p:txBody>
      </p:sp>
    </p:spTree>
    <p:extLst>
      <p:ext uri="{BB962C8B-B14F-4D97-AF65-F5344CB8AC3E}">
        <p14:creationId xmlns:p14="http://schemas.microsoft.com/office/powerpoint/2010/main" val="30779615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B0CCE0B-C696-C903-8A08-4D7CC6BACD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322DC237-6757-669C-FC27-41683800E6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00532A0-A1FC-2FD8-BD8A-27F425C14304}"/>
              </a:ext>
            </a:extLst>
          </p:cNvPr>
          <p:cNvSpPr txBox="1"/>
          <p:nvPr/>
        </p:nvSpPr>
        <p:spPr>
          <a:xfrm>
            <a:off x="6519802" y="3429000"/>
            <a:ext cx="49879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Водородный двигатель -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AAA7D0E-7B1F-E2BA-5EB9-0423909A2902}"/>
              </a:ext>
            </a:extLst>
          </p:cNvPr>
          <p:cNvSpPr txBox="1"/>
          <p:nvPr/>
        </p:nvSpPr>
        <p:spPr>
          <a:xfrm>
            <a:off x="6743185" y="4017014"/>
            <a:ext cx="454121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попытка человечества создать вечный источник питания. Он оснащен электрохимическим генератором, за счет которого происходит преобразование. В основе реакции лежит окисление водорода и получение водяного пара, азота и электричества.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88826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7B1A156-29D9-1896-2BEB-80502B8FE7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9233F3D2-88DC-530C-B782-9AC3EE9141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789B3CC-E057-9F76-EC28-4BA1425315A6}"/>
              </a:ext>
            </a:extLst>
          </p:cNvPr>
          <p:cNvSpPr txBox="1"/>
          <p:nvPr/>
        </p:nvSpPr>
        <p:spPr>
          <a:xfrm>
            <a:off x="0" y="4487332"/>
            <a:ext cx="40336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Топливный Элемент -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C474634-1360-ADF3-2D0D-89B73E115EA0}"/>
              </a:ext>
            </a:extLst>
          </p:cNvPr>
          <p:cNvSpPr txBox="1"/>
          <p:nvPr/>
        </p:nvSpPr>
        <p:spPr>
          <a:xfrm>
            <a:off x="72639" y="4978217"/>
            <a:ext cx="388833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это электрохимическое устройство, которое теоретически может иметь высокий коэффициент преобразования химической энергии в электрическую.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7740843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465</TotalTime>
  <Words>210</Words>
  <Application>Microsoft Office PowerPoint</Application>
  <PresentationFormat>Широкоэкранный</PresentationFormat>
  <Paragraphs>22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Calibri</vt:lpstr>
      <vt:lpstr>Century Gothic</vt:lpstr>
      <vt:lpstr>Times New Roman</vt:lpstr>
      <vt:lpstr>Wingdings 3</vt:lpstr>
      <vt:lpstr>Сектор</vt:lpstr>
      <vt:lpstr>ПЕРСПЕКТИВЫ ИСПОЛЬЗОВАНИЯ ВОДОРОДА В КАЧЕСТВЕ ЭНЕРГОНОСИТЕЛЯ</vt:lpstr>
      <vt:lpstr>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Производство оборудования и новые технологии для водородной энергетики: вызовы и возможности для России.</dc:title>
  <dc:creator>MALOUR</dc:creator>
  <cp:lastModifiedBy>Тумина Вера Александровна</cp:lastModifiedBy>
  <cp:revision>7</cp:revision>
  <dcterms:created xsi:type="dcterms:W3CDTF">2024-03-14T12:01:03Z</dcterms:created>
  <dcterms:modified xsi:type="dcterms:W3CDTF">2024-03-26T08:50:17Z</dcterms:modified>
</cp:coreProperties>
</file>